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sldIdLst>
    <p:sldId id="256" r:id="rId2"/>
    <p:sldId id="265" r:id="rId3"/>
    <p:sldId id="259" r:id="rId4"/>
    <p:sldId id="258" r:id="rId5"/>
    <p:sldId id="257" r:id="rId6"/>
    <p:sldId id="262" r:id="rId7"/>
    <p:sldId id="274" r:id="rId8"/>
    <p:sldId id="261" r:id="rId9"/>
    <p:sldId id="263" r:id="rId10"/>
    <p:sldId id="275" r:id="rId11"/>
    <p:sldId id="264" r:id="rId12"/>
    <p:sldId id="266" r:id="rId13"/>
    <p:sldId id="269" r:id="rId14"/>
    <p:sldId id="267" r:id="rId15"/>
    <p:sldId id="268" r:id="rId16"/>
    <p:sldId id="271" r:id="rId17"/>
    <p:sldId id="272" r:id="rId18"/>
    <p:sldId id="270" r:id="rId19"/>
    <p:sldId id="273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680" y="-20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391" y="4953001"/>
            <a:ext cx="7997232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1602" y="331651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653" y="3848611"/>
            <a:ext cx="8823361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2025" y="1447799"/>
            <a:ext cx="1409598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3" y="1447799"/>
            <a:ext cx="6774865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48" y="2667000"/>
            <a:ext cx="4189909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569" y="2895600"/>
            <a:ext cx="2361585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7329" y="-457200"/>
            <a:ext cx="1599783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6770" y="6096000"/>
            <a:ext cx="990342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438400"/>
            <a:ext cx="8823360" cy="1181796"/>
          </a:xfrm>
        </p:spPr>
        <p:txBody>
          <a:bodyPr/>
          <a:lstStyle/>
          <a:p>
            <a:r>
              <a:rPr lang="en-US" dirty="0" smtClean="0"/>
              <a:t>Space Jumper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Urban games</a:t>
            </a:r>
          </a:p>
          <a:p>
            <a:r>
              <a:rPr lang="en-US" dirty="0" smtClean="0"/>
              <a:t>Team members: Alan Chen, George </a:t>
            </a:r>
            <a:r>
              <a:rPr lang="en-US" dirty="0" err="1" smtClean="0"/>
              <a:t>lin</a:t>
            </a:r>
            <a:r>
              <a:rPr lang="en-US" dirty="0" smtClean="0"/>
              <a:t>, Kong Huang</a:t>
            </a:r>
          </a:p>
          <a:p>
            <a:endParaRPr lang="en-US" dirty="0"/>
          </a:p>
        </p:txBody>
      </p:sp>
      <p:pic>
        <p:nvPicPr>
          <p:cNvPr id="5" name="Picture 4" descr="p1_st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41" y="1819055"/>
            <a:ext cx="776315" cy="1082136"/>
          </a:xfrm>
          <a:prstGeom prst="rect">
            <a:avLst/>
          </a:prstGeom>
        </p:spPr>
      </p:pic>
      <p:pic>
        <p:nvPicPr>
          <p:cNvPr id="7" name="Picture 6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24" y="2901191"/>
            <a:ext cx="128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</a:t>
            </a:r>
            <a:r>
              <a:rPr lang="en-US" dirty="0" smtClean="0"/>
              <a:t>Game - 2</a:t>
            </a:r>
            <a:endParaRPr lang="en-US" dirty="0"/>
          </a:p>
        </p:txBody>
      </p:sp>
      <p:pic>
        <p:nvPicPr>
          <p:cNvPr id="3" name="Picture 2" descr="ingam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80" y="1853248"/>
            <a:ext cx="7145786" cy="40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End Game</a:t>
            </a:r>
            <a:endParaRPr lang="en-US" dirty="0"/>
          </a:p>
        </p:txBody>
      </p:sp>
      <p:pic>
        <p:nvPicPr>
          <p:cNvPr id="3" name="Picture 2" descr="game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1" y="1853248"/>
            <a:ext cx="6827935" cy="3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099" y="1271175"/>
            <a:ext cx="8944211" cy="524919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Score</a:t>
            </a:r>
          </a:p>
          <a:p>
            <a:pPr lvl="1"/>
            <a:r>
              <a:rPr lang="en-US" dirty="0" smtClean="0"/>
              <a:t>Best Score</a:t>
            </a:r>
          </a:p>
          <a:p>
            <a:pPr lvl="2"/>
            <a:r>
              <a:rPr lang="en-US" dirty="0" smtClean="0"/>
              <a:t>Stores the best score locally to the phone itself</a:t>
            </a:r>
          </a:p>
          <a:p>
            <a:pPr lvl="2"/>
            <a:r>
              <a:rPr lang="en-US" dirty="0" err="1"/>
              <a:t>NSUserDefaults.standardUserDefaults</a:t>
            </a:r>
            <a:r>
              <a:rPr lang="en-US" dirty="0"/>
              <a:t>()</a:t>
            </a:r>
            <a:endParaRPr lang="en-US" dirty="0" smtClean="0"/>
          </a:p>
          <a:p>
            <a:pPr lvl="1"/>
            <a:r>
              <a:rPr lang="en-US" dirty="0" smtClean="0"/>
              <a:t>Current Score</a:t>
            </a:r>
          </a:p>
          <a:p>
            <a:pPr lvl="2"/>
            <a:r>
              <a:rPr lang="en-US" dirty="0" smtClean="0"/>
              <a:t>Calculated by the number of meteorites and UFOs avoided</a:t>
            </a:r>
          </a:p>
          <a:p>
            <a:pPr lvl="2"/>
            <a:r>
              <a:rPr lang="en-US" dirty="0" smtClean="0"/>
              <a:t>Scores displayed in the background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pPr lvl="1"/>
            <a:r>
              <a:rPr lang="en-US" dirty="0" smtClean="0"/>
              <a:t>Background Music</a:t>
            </a:r>
          </a:p>
          <a:p>
            <a:pPr lvl="1"/>
            <a:r>
              <a:rPr lang="en-US" dirty="0" smtClean="0"/>
              <a:t>Colliding Music</a:t>
            </a:r>
          </a:p>
          <a:p>
            <a:pPr lvl="1"/>
            <a:r>
              <a:rPr lang="en-US" dirty="0" smtClean="0"/>
              <a:t>Jumping </a:t>
            </a:r>
            <a:r>
              <a:rPr lang="en-US" dirty="0" smtClean="0"/>
              <a:t>Music</a:t>
            </a:r>
          </a:p>
          <a:p>
            <a:r>
              <a:rPr lang="en-US" dirty="0" smtClean="0"/>
              <a:t>Scrolling Background and Terrain</a:t>
            </a:r>
            <a:endParaRPr lang="en-US" dirty="0"/>
          </a:p>
          <a:p>
            <a:r>
              <a:rPr lang="en-US" dirty="0" smtClean="0"/>
              <a:t>Single </a:t>
            </a:r>
            <a:r>
              <a:rPr lang="en-US" dirty="0" smtClean="0"/>
              <a:t>Tap</a:t>
            </a:r>
          </a:p>
          <a:p>
            <a:pPr lvl="1"/>
            <a:r>
              <a:rPr lang="en-US" dirty="0" smtClean="0"/>
              <a:t>Play Game while holding the handle bar on the subway</a:t>
            </a:r>
          </a:p>
          <a:p>
            <a:r>
              <a:rPr lang="en-US" dirty="0"/>
              <a:t>Single </a:t>
            </a:r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Originally had three</a:t>
            </a:r>
          </a:p>
        </p:txBody>
      </p:sp>
    </p:spTree>
    <p:extLst>
      <p:ext uri="{BB962C8B-B14F-4D97-AF65-F5344CB8AC3E}">
        <p14:creationId xmlns:p14="http://schemas.microsoft.com/office/powerpoint/2010/main" val="3983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282665"/>
            <a:ext cx="8944211" cy="462455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Starting Point is on a rock platform</a:t>
            </a:r>
          </a:p>
          <a:p>
            <a:pPr marL="742950" lvl="2" indent="-342900"/>
            <a:r>
              <a:rPr lang="en-US" dirty="0"/>
              <a:t>Platform moves away after the game </a:t>
            </a:r>
            <a:r>
              <a:rPr lang="en-US" dirty="0" smtClean="0"/>
              <a:t>starts</a:t>
            </a:r>
          </a:p>
          <a:p>
            <a:pPr marL="342900" lvl="1" indent="-342900"/>
            <a:r>
              <a:rPr lang="en-US" dirty="0" smtClean="0"/>
              <a:t>Mechanics</a:t>
            </a:r>
            <a:endParaRPr lang="en-US" dirty="0"/>
          </a:p>
          <a:p>
            <a:pPr lvl="1"/>
            <a:r>
              <a:rPr lang="en-US" dirty="0" smtClean="0"/>
              <a:t>Affected by a constant negative velocity (“gravity”) to make him fall</a:t>
            </a:r>
          </a:p>
          <a:p>
            <a:pPr lvl="1"/>
            <a:r>
              <a:rPr lang="en-US" dirty="0" smtClean="0"/>
              <a:t>Tap applies a vertical impulse (“jump”) to make him jump</a:t>
            </a:r>
          </a:p>
          <a:p>
            <a:pPr lvl="1"/>
            <a:r>
              <a:rPr lang="en-US" dirty="0" smtClean="0"/>
              <a:t>Wobble animation</a:t>
            </a:r>
          </a:p>
          <a:p>
            <a:r>
              <a:rPr lang="en-US" dirty="0" smtClean="0"/>
              <a:t>Collision</a:t>
            </a:r>
          </a:p>
          <a:p>
            <a:pPr lvl="1"/>
            <a:r>
              <a:rPr lang="en-US" dirty="0" smtClean="0"/>
              <a:t>Square collision</a:t>
            </a:r>
          </a:p>
          <a:p>
            <a:pPr lvl="1"/>
            <a:r>
              <a:rPr lang="en-US" dirty="0" smtClean="0"/>
              <a:t>Colliding with meteorites or spaceships ends the game</a:t>
            </a:r>
          </a:p>
          <a:p>
            <a:pPr lvl="1"/>
            <a:r>
              <a:rPr lang="en-US" dirty="0" smtClean="0"/>
              <a:t>Colliding with power-ups makes the alien eat them up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1_h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05" y="2052271"/>
            <a:ext cx="840380" cy="1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Meteorite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9568268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Meteorites</a:t>
            </a:r>
          </a:p>
          <a:p>
            <a:pPr lvl="1"/>
            <a:r>
              <a:rPr lang="en-US" dirty="0" smtClean="0"/>
              <a:t>7 types to meteorites</a:t>
            </a:r>
          </a:p>
          <a:p>
            <a:pPr lvl="1"/>
            <a:r>
              <a:rPr lang="en-US" dirty="0" smtClean="0"/>
              <a:t>Sizes are randomized </a:t>
            </a:r>
          </a:p>
          <a:p>
            <a:pPr lvl="1"/>
            <a:r>
              <a:rPr lang="en-US" dirty="0" smtClean="0"/>
              <a:t>Speed is base on the size</a:t>
            </a:r>
          </a:p>
          <a:p>
            <a:pPr lvl="1"/>
            <a:r>
              <a:rPr lang="en-US" dirty="0" smtClean="0"/>
              <a:t>Number of spawned meteorites are based on the time</a:t>
            </a:r>
          </a:p>
          <a:p>
            <a:pPr lvl="1"/>
            <a:r>
              <a:rPr lang="en-US" dirty="0" smtClean="0"/>
              <a:t>Location is randomized</a:t>
            </a:r>
          </a:p>
          <a:p>
            <a:pPr lvl="1"/>
            <a:r>
              <a:rPr lang="en-US" dirty="0" smtClean="0"/>
              <a:t>Collision is a circle</a:t>
            </a:r>
          </a:p>
          <a:p>
            <a:pPr lvl="2"/>
            <a:r>
              <a:rPr lang="en-US" dirty="0" err="1"/>
              <a:t>meteor.physicsBody</a:t>
            </a:r>
            <a:r>
              <a:rPr lang="en-US" dirty="0"/>
              <a:t> = </a:t>
            </a:r>
            <a:r>
              <a:rPr lang="en-US" dirty="0" err="1"/>
              <a:t>SKPhysicsBody</a:t>
            </a:r>
            <a:r>
              <a:rPr lang="en-US" dirty="0"/>
              <a:t>(</a:t>
            </a:r>
            <a:r>
              <a:rPr lang="en-US" dirty="0" err="1"/>
              <a:t>circleOfRadius</a:t>
            </a:r>
            <a:r>
              <a:rPr lang="en-US" dirty="0"/>
              <a:t>: </a:t>
            </a:r>
            <a:r>
              <a:rPr lang="en-US" dirty="0" err="1"/>
              <a:t>meteor.size.width</a:t>
            </a:r>
            <a:r>
              <a:rPr lang="en-US" dirty="0"/>
              <a:t> / 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Spins</a:t>
            </a:r>
          </a:p>
          <a:p>
            <a:pPr lvl="2"/>
            <a:r>
              <a:rPr lang="en-US" dirty="0" err="1"/>
              <a:t>SKAction.rotateByAngle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 descr="meteorGrey_b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5391015"/>
            <a:ext cx="1524000" cy="1244600"/>
          </a:xfrm>
          <a:prstGeom prst="rect">
            <a:avLst/>
          </a:prstGeom>
        </p:spPr>
      </p:pic>
      <p:pic>
        <p:nvPicPr>
          <p:cNvPr id="5" name="Picture 4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798919"/>
            <a:ext cx="571500" cy="508000"/>
          </a:xfrm>
          <a:prstGeom prst="rect">
            <a:avLst/>
          </a:prstGeom>
        </p:spPr>
      </p:pic>
      <p:pic>
        <p:nvPicPr>
          <p:cNvPr id="6" name="Picture 5" descr="meteorGrey_big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00" y="2212897"/>
            <a:ext cx="1282700" cy="1066800"/>
          </a:xfrm>
          <a:prstGeom prst="rect">
            <a:avLst/>
          </a:prstGeom>
        </p:spPr>
      </p:pic>
      <p:pic>
        <p:nvPicPr>
          <p:cNvPr id="7" name="Picture 6" descr="meteorBrown_sm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0" y="3786780"/>
            <a:ext cx="355600" cy="355600"/>
          </a:xfrm>
          <a:prstGeom prst="rect">
            <a:avLst/>
          </a:prstGeom>
        </p:spPr>
      </p:pic>
      <p:pic>
        <p:nvPicPr>
          <p:cNvPr id="8" name="Picture 7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78" y="5858060"/>
            <a:ext cx="57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– UFO’s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853248"/>
            <a:ext cx="10184284" cy="4195481"/>
          </a:xfrm>
        </p:spPr>
        <p:txBody>
          <a:bodyPr/>
          <a:lstStyle/>
          <a:p>
            <a:r>
              <a:rPr lang="en-US" dirty="0" smtClean="0"/>
              <a:t>Randomized location</a:t>
            </a:r>
          </a:p>
          <a:p>
            <a:r>
              <a:rPr lang="en-US" dirty="0" smtClean="0"/>
              <a:t>Set </a:t>
            </a:r>
            <a:r>
              <a:rPr lang="en-US" dirty="0"/>
              <a:t>d</a:t>
            </a:r>
            <a:r>
              <a:rPr lang="en-US" dirty="0" smtClean="0"/>
              <a:t>istance apart</a:t>
            </a:r>
          </a:p>
          <a:p>
            <a:r>
              <a:rPr lang="en-US" dirty="0" smtClean="0"/>
              <a:t>Spins</a:t>
            </a:r>
          </a:p>
          <a:p>
            <a:r>
              <a:rPr lang="en-US" dirty="0" smtClean="0"/>
              <a:t>Multi-Color</a:t>
            </a:r>
          </a:p>
          <a:p>
            <a:r>
              <a:rPr lang="en-US" dirty="0" smtClean="0"/>
              <a:t>Circle Collision</a:t>
            </a:r>
          </a:p>
        </p:txBody>
      </p:sp>
      <p:pic>
        <p:nvPicPr>
          <p:cNvPr id="5" name="Picture 4" descr="ufo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9" y="4543065"/>
            <a:ext cx="1155700" cy="1155700"/>
          </a:xfrm>
          <a:prstGeom prst="rect">
            <a:avLst/>
          </a:prstGeom>
        </p:spPr>
      </p:pic>
      <p:pic>
        <p:nvPicPr>
          <p:cNvPr id="6" name="Picture 5" descr="ufo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20" y="4543065"/>
            <a:ext cx="1155700" cy="1155700"/>
          </a:xfrm>
          <a:prstGeom prst="rect">
            <a:avLst/>
          </a:prstGeom>
        </p:spPr>
      </p:pic>
      <p:pic>
        <p:nvPicPr>
          <p:cNvPr id="7" name="Picture 6" descr="uf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228" y="4543065"/>
            <a:ext cx="1155700" cy="1155700"/>
          </a:xfrm>
          <a:prstGeom prst="rect">
            <a:avLst/>
          </a:prstGeom>
        </p:spPr>
      </p:pic>
      <p:pic>
        <p:nvPicPr>
          <p:cNvPr id="8" name="Picture 7" descr="ufo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4543065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32" y="1540498"/>
            <a:ext cx="8112457" cy="4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81729"/>
            <a:ext cx="8944211" cy="4466671"/>
          </a:xfrm>
        </p:spPr>
        <p:txBody>
          <a:bodyPr>
            <a:normAutofit/>
          </a:bodyPr>
          <a:lstStyle/>
          <a:p>
            <a:r>
              <a:rPr lang="en-US" dirty="0" smtClean="0"/>
              <a:t>Red Pill</a:t>
            </a:r>
          </a:p>
          <a:p>
            <a:pPr lvl="1"/>
            <a:r>
              <a:rPr lang="en-US" dirty="0" smtClean="0"/>
              <a:t>Alien become smaller</a:t>
            </a:r>
          </a:p>
          <a:p>
            <a:r>
              <a:rPr lang="en-US" dirty="0" smtClean="0"/>
              <a:t>Blue Pill</a:t>
            </a:r>
          </a:p>
          <a:p>
            <a:pPr lvl="1"/>
            <a:r>
              <a:rPr lang="en-US" dirty="0" smtClean="0"/>
              <a:t>Alien becomes bigger</a:t>
            </a:r>
          </a:p>
          <a:p>
            <a:r>
              <a:rPr lang="en-US" dirty="0" smtClean="0"/>
              <a:t>Gold Star</a:t>
            </a:r>
          </a:p>
          <a:p>
            <a:pPr lvl="1"/>
            <a:r>
              <a:rPr lang="en-US" dirty="0" smtClean="0"/>
              <a:t>100 Points</a:t>
            </a:r>
          </a:p>
          <a:p>
            <a:r>
              <a:rPr lang="en-US" dirty="0" smtClean="0"/>
              <a:t>Lighting Bolt</a:t>
            </a:r>
          </a:p>
          <a:p>
            <a:pPr lvl="1"/>
            <a:r>
              <a:rPr lang="en-US" dirty="0" smtClean="0"/>
              <a:t>New Meteorites </a:t>
            </a:r>
            <a:r>
              <a:rPr lang="en-US" dirty="0" smtClean="0"/>
              <a:t>becomes </a:t>
            </a:r>
            <a:r>
              <a:rPr lang="en-US" dirty="0" smtClean="0"/>
              <a:t>smaller</a:t>
            </a:r>
          </a:p>
          <a:p>
            <a:r>
              <a:rPr lang="en-US" dirty="0" smtClean="0"/>
              <a:t>No two Power-ups appear in row</a:t>
            </a:r>
          </a:p>
          <a:p>
            <a:r>
              <a:rPr lang="en-US" dirty="0" smtClean="0"/>
              <a:t>Power-ups have a time limit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bolt_bron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4454137"/>
            <a:ext cx="451054" cy="712190"/>
          </a:xfrm>
          <a:prstGeom prst="rect">
            <a:avLst/>
          </a:prstGeom>
        </p:spPr>
      </p:pic>
      <p:pic>
        <p:nvPicPr>
          <p:cNvPr id="5" name="Picture 4" descr="pill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1853248"/>
            <a:ext cx="529078" cy="505029"/>
          </a:xfrm>
          <a:prstGeom prst="rect">
            <a:avLst/>
          </a:prstGeom>
        </p:spPr>
      </p:pic>
      <p:pic>
        <p:nvPicPr>
          <p:cNvPr id="6" name="Picture 5" descr="pill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2740864"/>
            <a:ext cx="563031" cy="537439"/>
          </a:xfrm>
          <a:prstGeom prst="rect">
            <a:avLst/>
          </a:prstGeom>
        </p:spPr>
      </p:pic>
      <p:pic>
        <p:nvPicPr>
          <p:cNvPr id="7" name="Picture 6" descr="star_gol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3613198"/>
            <a:ext cx="578880" cy="5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605" y="2406807"/>
            <a:ext cx="3571334" cy="1400530"/>
          </a:xfrm>
        </p:spPr>
        <p:txBody>
          <a:bodyPr/>
          <a:lstStyle/>
          <a:p>
            <a:pPr algn="ctr"/>
            <a:r>
              <a:rPr lang="en-US" sz="8000" dirty="0" smtClean="0"/>
              <a:t>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91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618" y="2558867"/>
            <a:ext cx="3421259" cy="938251"/>
          </a:xfrm>
        </p:spPr>
        <p:txBody>
          <a:bodyPr/>
          <a:lstStyle/>
          <a:p>
            <a:r>
              <a:rPr lang="en-US" sz="4800" dirty="0" smtClean="0"/>
              <a:t>Thank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34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Inspiration</a:t>
            </a:r>
          </a:p>
          <a:p>
            <a:r>
              <a:rPr lang="en-US" dirty="0" smtClean="0"/>
              <a:t>Competition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–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player</a:t>
            </a:r>
            <a:r>
              <a:rPr lang="en-US" dirty="0"/>
              <a:t> </a:t>
            </a:r>
            <a:r>
              <a:rPr lang="en-US" dirty="0" smtClean="0"/>
              <a:t>game where an Alien is lost in space and has to find its way back home</a:t>
            </a:r>
          </a:p>
          <a:p>
            <a:r>
              <a:rPr lang="en-US" dirty="0" smtClean="0"/>
              <a:t>Action Packed – multiple obstacles, layouts, and power-ups</a:t>
            </a:r>
          </a:p>
          <a:p>
            <a:r>
              <a:rPr lang="en-US" dirty="0" smtClean="0"/>
              <a:t>Increasing difficulty as the game progresses</a:t>
            </a:r>
          </a:p>
          <a:p>
            <a:r>
              <a:rPr lang="en-US" dirty="0" smtClean="0"/>
              <a:t>Play with one hand</a:t>
            </a:r>
          </a:p>
          <a:p>
            <a:r>
              <a:rPr lang="en-US" dirty="0" smtClean="0"/>
              <a:t>For all ages</a:t>
            </a:r>
          </a:p>
          <a:p>
            <a:r>
              <a:rPr lang="en-US" dirty="0" smtClean="0"/>
              <a:t>Simple and easy with no distracting features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3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32862"/>
            <a:ext cx="8944211" cy="4195481"/>
          </a:xfrm>
        </p:spPr>
        <p:txBody>
          <a:bodyPr/>
          <a:lstStyle/>
          <a:p>
            <a:r>
              <a:rPr lang="en-US" dirty="0" smtClean="0"/>
              <a:t>Team of Gamers – Passion for Games</a:t>
            </a:r>
          </a:p>
          <a:p>
            <a:r>
              <a:rPr lang="en-US" dirty="0" smtClean="0"/>
              <a:t>Entertainment </a:t>
            </a:r>
          </a:p>
          <a:p>
            <a:r>
              <a:rPr lang="en-US" dirty="0" smtClean="0"/>
              <a:t>Productivity </a:t>
            </a:r>
          </a:p>
          <a:p>
            <a:r>
              <a:rPr lang="en-US" dirty="0" smtClean="0"/>
              <a:t>Improving quality of life</a:t>
            </a:r>
          </a:p>
          <a:p>
            <a:pPr lvl="1"/>
            <a:r>
              <a:rPr lang="en-US" dirty="0" smtClean="0"/>
              <a:t>Positive emotions</a:t>
            </a:r>
          </a:p>
          <a:p>
            <a:pPr lvl="2"/>
            <a:r>
              <a:rPr lang="en-US" dirty="0" smtClean="0"/>
              <a:t>Laughs</a:t>
            </a:r>
          </a:p>
          <a:p>
            <a:pPr lvl="2"/>
            <a:r>
              <a:rPr lang="en-US" dirty="0" smtClean="0"/>
              <a:t>Stress Relief</a:t>
            </a:r>
          </a:p>
          <a:p>
            <a:pPr lvl="2"/>
            <a:r>
              <a:rPr lang="en-US" dirty="0" smtClean="0"/>
              <a:t>Dopamine rush</a:t>
            </a:r>
          </a:p>
          <a:p>
            <a:pPr lvl="1"/>
            <a:r>
              <a:rPr lang="en-US" dirty="0" smtClean="0"/>
              <a:t>Stronger relationships (Co-op)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16049"/>
            <a:ext cx="8944211" cy="4606336"/>
          </a:xfrm>
        </p:spPr>
        <p:txBody>
          <a:bodyPr/>
          <a:lstStyle/>
          <a:p>
            <a:r>
              <a:rPr lang="en-US" dirty="0" smtClean="0"/>
              <a:t>Space Jumper was inspired by the many of the top games on the app store for its simplicity and addicting features</a:t>
            </a:r>
          </a:p>
          <a:p>
            <a:pPr lvl="1"/>
            <a:r>
              <a:rPr lang="en-US" dirty="0" err="1"/>
              <a:t>Crossy</a:t>
            </a:r>
            <a:r>
              <a:rPr lang="en-US" dirty="0"/>
              <a:t> Road</a:t>
            </a:r>
          </a:p>
          <a:p>
            <a:pPr lvl="1"/>
            <a:r>
              <a:rPr lang="en-US" dirty="0"/>
              <a:t>Amazing Ninja</a:t>
            </a:r>
          </a:p>
          <a:p>
            <a:pPr lvl="1"/>
            <a:r>
              <a:rPr lang="en-US" dirty="0"/>
              <a:t>Flappy Bird</a:t>
            </a:r>
          </a:p>
          <a:p>
            <a:pPr lvl="1"/>
            <a:r>
              <a:rPr lang="en-US" dirty="0"/>
              <a:t>Stick Hero</a:t>
            </a:r>
          </a:p>
          <a:p>
            <a:pPr lvl="1"/>
            <a:r>
              <a:rPr lang="en-US" dirty="0"/>
              <a:t>2 Cars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 smtClean="0"/>
              <a:t>2048</a:t>
            </a:r>
          </a:p>
          <a:p>
            <a:r>
              <a:rPr lang="en-US" dirty="0" smtClean="0"/>
              <a:t>Also Inspired by old gen games</a:t>
            </a:r>
          </a:p>
          <a:p>
            <a:pPr lvl="1"/>
            <a:r>
              <a:rPr lang="en-US" dirty="0" smtClean="0"/>
              <a:t>Space Invaders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958" y="2729458"/>
            <a:ext cx="1136304" cy="11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73" y="4264778"/>
            <a:ext cx="1154457" cy="1154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116" y="2729458"/>
            <a:ext cx="1128885" cy="112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53" y="4264778"/>
            <a:ext cx="1038831" cy="10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06" y="1536698"/>
            <a:ext cx="8944211" cy="4195481"/>
          </a:xfrm>
        </p:spPr>
        <p:txBody>
          <a:bodyPr/>
          <a:lstStyle/>
          <a:p>
            <a:r>
              <a:rPr lang="en-US" dirty="0" smtClean="0"/>
              <a:t>There are no games currently on the market that combine the scrolling interface, power-ups, multiple obstacles, aliens and space. </a:t>
            </a:r>
          </a:p>
          <a:p>
            <a:r>
              <a:rPr lang="en-US" dirty="0" smtClean="0"/>
              <a:t>However there are similar games </a:t>
            </a:r>
          </a:p>
          <a:p>
            <a:pPr lvl="1"/>
            <a:r>
              <a:rPr lang="en-US" dirty="0" smtClean="0"/>
              <a:t>Flappy Bird</a:t>
            </a:r>
          </a:p>
          <a:p>
            <a:pPr lvl="1"/>
            <a:r>
              <a:rPr lang="en-US" dirty="0" smtClean="0"/>
              <a:t>Amazing Thief</a:t>
            </a:r>
          </a:p>
          <a:p>
            <a:pPr lvl="1"/>
            <a:r>
              <a:rPr lang="en-US" dirty="0" smtClean="0"/>
              <a:t>Jetpack Joyride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31" y="2845527"/>
            <a:ext cx="2133600" cy="379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93" y="2845527"/>
            <a:ext cx="213360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64" y="411899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Launch Screen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08" y="1853248"/>
            <a:ext cx="6454183" cy="3662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0" y="3020618"/>
            <a:ext cx="1426956" cy="13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Main Menu </a:t>
            </a:r>
            <a:endParaRPr lang="en-US" dirty="0"/>
          </a:p>
        </p:txBody>
      </p:sp>
      <p:pic>
        <p:nvPicPr>
          <p:cNvPr id="4" name="Picture 3" descr="getread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1" y="1853248"/>
            <a:ext cx="6888961" cy="38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Game</a:t>
            </a:r>
            <a:endParaRPr lang="en-US" dirty="0"/>
          </a:p>
        </p:txBody>
      </p:sp>
      <p:pic>
        <p:nvPicPr>
          <p:cNvPr id="3" name="Picture 2" descr="ingam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90" y="1834294"/>
            <a:ext cx="6950873" cy="38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ange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Orange.thmx</Template>
  <TotalTime>0</TotalTime>
  <Words>445</Words>
  <Application>Microsoft Macintosh PowerPoint</Application>
  <PresentationFormat>Custom</PresentationFormat>
  <Paragraphs>110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Orange</vt:lpstr>
      <vt:lpstr>Space Jumper</vt:lpstr>
      <vt:lpstr>Overview</vt:lpstr>
      <vt:lpstr>What? – The Idea</vt:lpstr>
      <vt:lpstr>Why?</vt:lpstr>
      <vt:lpstr>Inspiration</vt:lpstr>
      <vt:lpstr>Competition</vt:lpstr>
      <vt:lpstr>Design – Launch Screen </vt:lpstr>
      <vt:lpstr>Design – Main Menu </vt:lpstr>
      <vt:lpstr>Design – In Game</vt:lpstr>
      <vt:lpstr>Design – In Game - 2</vt:lpstr>
      <vt:lpstr>Design – End Game</vt:lpstr>
      <vt:lpstr>Features - Game</vt:lpstr>
      <vt:lpstr>Alien</vt:lpstr>
      <vt:lpstr>Feature - Meteorite</vt:lpstr>
      <vt:lpstr>Feature – UFO’s </vt:lpstr>
      <vt:lpstr>Collision</vt:lpstr>
      <vt:lpstr>Power-Ups</vt:lpstr>
      <vt:lpstr>Demo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2014-12-16T02:26:48Z</dcterms:created>
  <dcterms:modified xsi:type="dcterms:W3CDTF">2014-12-16T16:13:57Z</dcterms:modified>
</cp:coreProperties>
</file>